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layfair Display SC" charset="1" panose="00000500000000000000"/>
      <p:regular r:id="rId15"/>
    </p:embeddedFont>
    <p:embeddedFont>
      <p:font typeface="Times New Roman MT" charset="1" panose="02030502070405020303"/>
      <p:regular r:id="rId16"/>
    </p:embeddedFont>
    <p:embeddedFont>
      <p:font typeface="Times New Roman MT Italics" charset="1" panose="02030502070405090303"/>
      <p:regular r:id="rId17"/>
    </p:embeddedFont>
    <p:embeddedFont>
      <p:font typeface="Times New Roman MT Bold" charset="1" panose="0203080207040502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"/>
            <a:ext cx="18308365" cy="10275570"/>
          </a:xfrm>
          <a:custGeom>
            <a:avLst/>
            <a:gdLst/>
            <a:ahLst/>
            <a:cxnLst/>
            <a:rect r="r" b="b" t="t" l="l"/>
            <a:pathLst>
              <a:path h="10275570" w="18308365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3" t="-29638" r="-19867" b="-140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9745"/>
            <a:ext cx="18802369" cy="10406745"/>
          </a:xfrm>
          <a:custGeom>
            <a:avLst/>
            <a:gdLst/>
            <a:ahLst/>
            <a:cxnLst/>
            <a:rect r="r" b="b" t="t" l="l"/>
            <a:pathLst>
              <a:path h="10406745" w="18802369">
                <a:moveTo>
                  <a:pt x="0" y="0"/>
                </a:moveTo>
                <a:lnTo>
                  <a:pt x="18802369" y="0"/>
                </a:lnTo>
                <a:lnTo>
                  <a:pt x="18802369" y="10406745"/>
                </a:lnTo>
                <a:lnTo>
                  <a:pt x="0" y="10406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3" r="0" b="-7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1452" y="2206754"/>
            <a:ext cx="14165097" cy="438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4"/>
              </a:lnSpc>
            </a:pPr>
            <a:r>
              <a:rPr lang="en-US" sz="16813" spc="-504">
                <a:solidFill>
                  <a:srgbClr val="FFF5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FINAL </a:t>
            </a:r>
          </a:p>
          <a:p>
            <a:pPr algn="ctr">
              <a:lnSpc>
                <a:spcPts val="15840"/>
              </a:lnSpc>
            </a:pPr>
            <a:r>
              <a:rPr lang="en-US" sz="14400" spc="-431">
                <a:solidFill>
                  <a:srgbClr val="FFF5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40814" y="6939255"/>
            <a:ext cx="10006373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55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KHANG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52452"/>
            <a:ext cx="5206723" cy="445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00"/>
              </a:lnSpc>
            </a:pPr>
            <a:r>
              <a:rPr lang="en-US" sz="17000" spc="-51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mục </a:t>
            </a:r>
          </a:p>
          <a:p>
            <a:pPr algn="l">
              <a:lnSpc>
                <a:spcPts val="16070"/>
              </a:lnSpc>
            </a:pPr>
            <a:r>
              <a:rPr lang="en-US" sz="14609" spc="-438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lục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9233" y="981075"/>
            <a:ext cx="331356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6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FINAL PRESENTATION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984216" y="593854"/>
            <a:ext cx="9824036" cy="9290054"/>
            <a:chOff x="0" y="0"/>
            <a:chExt cx="2587401" cy="2446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7401" cy="2446763"/>
            </a:xfrm>
            <a:custGeom>
              <a:avLst/>
              <a:gdLst/>
              <a:ahLst/>
              <a:cxnLst/>
              <a:rect r="r" b="b" t="t" l="l"/>
              <a:pathLst>
                <a:path h="2446763" w="2587401">
                  <a:moveTo>
                    <a:pt x="22854" y="0"/>
                  </a:moveTo>
                  <a:lnTo>
                    <a:pt x="2564547" y="0"/>
                  </a:lnTo>
                  <a:cubicBezTo>
                    <a:pt x="2577169" y="0"/>
                    <a:pt x="2587401" y="10232"/>
                    <a:pt x="2587401" y="22854"/>
                  </a:cubicBezTo>
                  <a:lnTo>
                    <a:pt x="2587401" y="2423909"/>
                  </a:lnTo>
                  <a:cubicBezTo>
                    <a:pt x="2587401" y="2436531"/>
                    <a:pt x="2577169" y="2446763"/>
                    <a:pt x="2564547" y="2446763"/>
                  </a:cubicBezTo>
                  <a:lnTo>
                    <a:pt x="22854" y="2446763"/>
                  </a:lnTo>
                  <a:cubicBezTo>
                    <a:pt x="10232" y="2446763"/>
                    <a:pt x="0" y="2436531"/>
                    <a:pt x="0" y="2423909"/>
                  </a:cubicBezTo>
                  <a:lnTo>
                    <a:pt x="0" y="22854"/>
                  </a:lnTo>
                  <a:cubicBezTo>
                    <a:pt x="0" y="10232"/>
                    <a:pt x="10232" y="0"/>
                    <a:pt x="22854" y="0"/>
                  </a:cubicBezTo>
                  <a:close/>
                </a:path>
              </a:pathLst>
            </a:custGeom>
            <a:solidFill>
              <a:srgbClr val="F5ECD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587401" cy="2494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623520" y="2271452"/>
            <a:ext cx="454542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GIỚI THIỆU VỀ SPCK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016739" y="1936422"/>
            <a:ext cx="1127261" cy="11272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082215" y="2286942"/>
            <a:ext cx="9963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23520" y="3810671"/>
            <a:ext cx="454542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NGUỒN CẢM HỨNG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088190" y="3656616"/>
            <a:ext cx="1127261" cy="112726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147690" y="3991646"/>
            <a:ext cx="9963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3520" y="5913521"/>
            <a:ext cx="454542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DEMO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088190" y="5578491"/>
            <a:ext cx="1127261" cy="112726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153666" y="5913521"/>
            <a:ext cx="9963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23520" y="7733233"/>
            <a:ext cx="454542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ƯU ĐIỂM  /  NHƯỢC ĐIỂM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088190" y="7398203"/>
            <a:ext cx="1127261" cy="112726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153666" y="7733233"/>
            <a:ext cx="9963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9233" y="5143500"/>
            <a:ext cx="16250067" cy="4114800"/>
            <a:chOff x="0" y="0"/>
            <a:chExt cx="4279853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9853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9853">
                  <a:moveTo>
                    <a:pt x="13816" y="0"/>
                  </a:moveTo>
                  <a:lnTo>
                    <a:pt x="4266037" y="0"/>
                  </a:lnTo>
                  <a:cubicBezTo>
                    <a:pt x="4273667" y="0"/>
                    <a:pt x="4279853" y="6186"/>
                    <a:pt x="4279853" y="13816"/>
                  </a:cubicBezTo>
                  <a:lnTo>
                    <a:pt x="4279853" y="1069917"/>
                  </a:lnTo>
                  <a:cubicBezTo>
                    <a:pt x="4279853" y="1073581"/>
                    <a:pt x="4278397" y="1077096"/>
                    <a:pt x="4275806" y="1079687"/>
                  </a:cubicBezTo>
                  <a:cubicBezTo>
                    <a:pt x="4273216" y="1082278"/>
                    <a:pt x="4269701" y="1083733"/>
                    <a:pt x="4266037" y="1083733"/>
                  </a:cubicBezTo>
                  <a:lnTo>
                    <a:pt x="13816" y="1083733"/>
                  </a:lnTo>
                  <a:cubicBezTo>
                    <a:pt x="6186" y="1083733"/>
                    <a:pt x="0" y="1077548"/>
                    <a:pt x="0" y="1069917"/>
                  </a:cubicBezTo>
                  <a:lnTo>
                    <a:pt x="0" y="13816"/>
                  </a:lnTo>
                  <a:cubicBezTo>
                    <a:pt x="0" y="10152"/>
                    <a:pt x="1456" y="6638"/>
                    <a:pt x="4047" y="4047"/>
                  </a:cubicBezTo>
                  <a:cubicBezTo>
                    <a:pt x="6638" y="1456"/>
                    <a:pt x="10152" y="0"/>
                    <a:pt x="13816" y="0"/>
                  </a:cubicBezTo>
                  <a:close/>
                </a:path>
              </a:pathLst>
            </a:custGeom>
            <a:solidFill>
              <a:srgbClr val="F5EC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9853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14510"/>
            <a:ext cx="9897683" cy="3236926"/>
            <a:chOff x="0" y="0"/>
            <a:chExt cx="1533410" cy="501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3410" cy="501485"/>
            </a:xfrm>
            <a:custGeom>
              <a:avLst/>
              <a:gdLst/>
              <a:ahLst/>
              <a:cxnLst/>
              <a:rect r="r" b="b" t="t" l="l"/>
              <a:pathLst>
                <a:path h="501485" w="1533410">
                  <a:moveTo>
                    <a:pt x="15644" y="0"/>
                  </a:moveTo>
                  <a:lnTo>
                    <a:pt x="1517766" y="0"/>
                  </a:lnTo>
                  <a:cubicBezTo>
                    <a:pt x="1526406" y="0"/>
                    <a:pt x="1533410" y="7004"/>
                    <a:pt x="1533410" y="15644"/>
                  </a:cubicBezTo>
                  <a:lnTo>
                    <a:pt x="1533410" y="485841"/>
                  </a:lnTo>
                  <a:cubicBezTo>
                    <a:pt x="1533410" y="494481"/>
                    <a:pt x="1526406" y="501485"/>
                    <a:pt x="1517766" y="501485"/>
                  </a:cubicBezTo>
                  <a:lnTo>
                    <a:pt x="15644" y="501485"/>
                  </a:lnTo>
                  <a:cubicBezTo>
                    <a:pt x="7004" y="501485"/>
                    <a:pt x="0" y="494481"/>
                    <a:pt x="0" y="485841"/>
                  </a:cubicBezTo>
                  <a:lnTo>
                    <a:pt x="0" y="15644"/>
                  </a:lnTo>
                  <a:cubicBezTo>
                    <a:pt x="0" y="7004"/>
                    <a:pt x="7004" y="0"/>
                    <a:pt x="1564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9945" r="0" b="-1994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118016" y="1624799"/>
            <a:ext cx="6141284" cy="3236926"/>
            <a:chOff x="0" y="0"/>
            <a:chExt cx="951446" cy="5014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1446" cy="501485"/>
            </a:xfrm>
            <a:custGeom>
              <a:avLst/>
              <a:gdLst/>
              <a:ahLst/>
              <a:cxnLst/>
              <a:rect r="r" b="b" t="t" l="l"/>
              <a:pathLst>
                <a:path h="501485" w="951446">
                  <a:moveTo>
                    <a:pt x="25213" y="0"/>
                  </a:moveTo>
                  <a:lnTo>
                    <a:pt x="926233" y="0"/>
                  </a:lnTo>
                  <a:cubicBezTo>
                    <a:pt x="940158" y="0"/>
                    <a:pt x="951446" y="11288"/>
                    <a:pt x="951446" y="25213"/>
                  </a:cubicBezTo>
                  <a:lnTo>
                    <a:pt x="951446" y="476272"/>
                  </a:lnTo>
                  <a:cubicBezTo>
                    <a:pt x="951446" y="490196"/>
                    <a:pt x="940158" y="501485"/>
                    <a:pt x="926233" y="501485"/>
                  </a:cubicBezTo>
                  <a:lnTo>
                    <a:pt x="25213" y="501485"/>
                  </a:lnTo>
                  <a:cubicBezTo>
                    <a:pt x="11288" y="501485"/>
                    <a:pt x="0" y="490196"/>
                    <a:pt x="0" y="476272"/>
                  </a:cubicBezTo>
                  <a:lnTo>
                    <a:pt x="0" y="25213"/>
                  </a:lnTo>
                  <a:cubicBezTo>
                    <a:pt x="0" y="11288"/>
                    <a:pt x="11288" y="0"/>
                    <a:pt x="2521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33" r="0" b="-63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926383" y="5901690"/>
            <a:ext cx="5779290" cy="247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79"/>
              </a:lnSpc>
            </a:pPr>
            <a:r>
              <a:rPr lang="en-US" sz="8799" spc="-263">
                <a:solidFill>
                  <a:srgbClr val="44291A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GIỚI THIỆU VỀ SPCK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2280" y="6162675"/>
            <a:ext cx="8369949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96">
                <a:solidFill>
                  <a:srgbClr val="44291A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SẢN PHẨM CUỐI KHÓA CỦA EM GỒM 3 TRANG:</a:t>
            </a:r>
          </a:p>
          <a:p>
            <a:pPr algn="l">
              <a:lnSpc>
                <a:spcPts val="3840"/>
              </a:lnSpc>
            </a:pPr>
            <a:r>
              <a:rPr lang="en-US" sz="3200" spc="-96">
                <a:solidFill>
                  <a:srgbClr val="44291A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1.TRANG MAIN</a:t>
            </a:r>
          </a:p>
          <a:p>
            <a:pPr algn="l">
              <a:lnSpc>
                <a:spcPts val="3840"/>
              </a:lnSpc>
            </a:pPr>
            <a:r>
              <a:rPr lang="en-US" sz="3200" spc="-96">
                <a:solidFill>
                  <a:srgbClr val="44291A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2.TRANG ĐĂNG NHẬP</a:t>
            </a:r>
          </a:p>
          <a:p>
            <a:pPr algn="l">
              <a:lnSpc>
                <a:spcPts val="3840"/>
              </a:lnSpc>
            </a:pPr>
            <a:r>
              <a:rPr lang="en-US" sz="3200" spc="-96">
                <a:solidFill>
                  <a:srgbClr val="44291A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3.TRANG ĐĂNG KÝ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9233" y="981075"/>
            <a:ext cx="331356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6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FINAL PRESENTATION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3888" y="337947"/>
            <a:ext cx="7405727" cy="9611106"/>
            <a:chOff x="0" y="0"/>
            <a:chExt cx="1950480" cy="2531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0480" cy="2531320"/>
            </a:xfrm>
            <a:custGeom>
              <a:avLst/>
              <a:gdLst/>
              <a:ahLst/>
              <a:cxnLst/>
              <a:rect r="r" b="b" t="t" l="l"/>
              <a:pathLst>
                <a:path h="2531320" w="1950480">
                  <a:moveTo>
                    <a:pt x="30316" y="0"/>
                  </a:moveTo>
                  <a:lnTo>
                    <a:pt x="1920163" y="0"/>
                  </a:lnTo>
                  <a:cubicBezTo>
                    <a:pt x="1936906" y="0"/>
                    <a:pt x="1950480" y="13573"/>
                    <a:pt x="1950480" y="30316"/>
                  </a:cubicBezTo>
                  <a:lnTo>
                    <a:pt x="1950480" y="2501004"/>
                  </a:lnTo>
                  <a:cubicBezTo>
                    <a:pt x="1950480" y="2517747"/>
                    <a:pt x="1936906" y="2531320"/>
                    <a:pt x="1920163" y="2531320"/>
                  </a:cubicBezTo>
                  <a:lnTo>
                    <a:pt x="30316" y="2531320"/>
                  </a:lnTo>
                  <a:cubicBezTo>
                    <a:pt x="13573" y="2531320"/>
                    <a:pt x="0" y="2517747"/>
                    <a:pt x="0" y="2501004"/>
                  </a:cubicBezTo>
                  <a:lnTo>
                    <a:pt x="0" y="30316"/>
                  </a:lnTo>
                  <a:cubicBezTo>
                    <a:pt x="0" y="13573"/>
                    <a:pt x="13573" y="0"/>
                    <a:pt x="30316" y="0"/>
                  </a:cubicBezTo>
                  <a:close/>
                </a:path>
              </a:pathLst>
            </a:custGeom>
            <a:solidFill>
              <a:srgbClr val="F5EC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50480" cy="2578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99622" y="290064"/>
            <a:ext cx="5777091" cy="9658989"/>
            <a:chOff x="0" y="0"/>
            <a:chExt cx="895023" cy="1496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5023" cy="1496430"/>
            </a:xfrm>
            <a:custGeom>
              <a:avLst/>
              <a:gdLst/>
              <a:ahLst/>
              <a:cxnLst/>
              <a:rect r="r" b="b" t="t" l="l"/>
              <a:pathLst>
                <a:path h="1496430" w="895023">
                  <a:moveTo>
                    <a:pt x="26802" y="0"/>
                  </a:moveTo>
                  <a:lnTo>
                    <a:pt x="868220" y="0"/>
                  </a:lnTo>
                  <a:cubicBezTo>
                    <a:pt x="883023" y="0"/>
                    <a:pt x="895023" y="12000"/>
                    <a:pt x="895023" y="26802"/>
                  </a:cubicBezTo>
                  <a:lnTo>
                    <a:pt x="895023" y="1469628"/>
                  </a:lnTo>
                  <a:cubicBezTo>
                    <a:pt x="895023" y="1484430"/>
                    <a:pt x="883023" y="1496430"/>
                    <a:pt x="868220" y="1496430"/>
                  </a:cubicBezTo>
                  <a:lnTo>
                    <a:pt x="26802" y="1496430"/>
                  </a:lnTo>
                  <a:cubicBezTo>
                    <a:pt x="12000" y="1496430"/>
                    <a:pt x="0" y="1484430"/>
                    <a:pt x="0" y="1469628"/>
                  </a:cubicBezTo>
                  <a:lnTo>
                    <a:pt x="0" y="26802"/>
                  </a:lnTo>
                  <a:cubicBezTo>
                    <a:pt x="0" y="12000"/>
                    <a:pt x="12000" y="0"/>
                    <a:pt x="26802" y="0"/>
                  </a:cubicBezTo>
                  <a:close/>
                </a:path>
              </a:pathLst>
            </a:custGeom>
            <a:blipFill>
              <a:blip r:embed="rId3"/>
              <a:stretch>
                <a:fillRect l="-1307" t="0" r="-130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153666" y="290064"/>
            <a:ext cx="4812582" cy="9658989"/>
            <a:chOff x="0" y="0"/>
            <a:chExt cx="745595" cy="14964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5595" cy="1496430"/>
            </a:xfrm>
            <a:custGeom>
              <a:avLst/>
              <a:gdLst/>
              <a:ahLst/>
              <a:cxnLst/>
              <a:rect r="r" b="b" t="t" l="l"/>
              <a:pathLst>
                <a:path h="1496430" w="745595">
                  <a:moveTo>
                    <a:pt x="32174" y="0"/>
                  </a:moveTo>
                  <a:lnTo>
                    <a:pt x="713421" y="0"/>
                  </a:lnTo>
                  <a:cubicBezTo>
                    <a:pt x="721954" y="0"/>
                    <a:pt x="730138" y="3390"/>
                    <a:pt x="736171" y="9423"/>
                  </a:cubicBezTo>
                  <a:cubicBezTo>
                    <a:pt x="742205" y="15457"/>
                    <a:pt x="745595" y="23641"/>
                    <a:pt x="745595" y="32174"/>
                  </a:cubicBezTo>
                  <a:lnTo>
                    <a:pt x="745595" y="1464257"/>
                  </a:lnTo>
                  <a:cubicBezTo>
                    <a:pt x="745595" y="1472789"/>
                    <a:pt x="742205" y="1480973"/>
                    <a:pt x="736171" y="1487007"/>
                  </a:cubicBezTo>
                  <a:cubicBezTo>
                    <a:pt x="730138" y="1493040"/>
                    <a:pt x="721954" y="1496430"/>
                    <a:pt x="713421" y="1496430"/>
                  </a:cubicBezTo>
                  <a:lnTo>
                    <a:pt x="32174" y="1496430"/>
                  </a:lnTo>
                  <a:cubicBezTo>
                    <a:pt x="23641" y="1496430"/>
                    <a:pt x="15457" y="1493040"/>
                    <a:pt x="9423" y="1487007"/>
                  </a:cubicBezTo>
                  <a:cubicBezTo>
                    <a:pt x="3390" y="1480973"/>
                    <a:pt x="0" y="1472789"/>
                    <a:pt x="0" y="1464257"/>
                  </a:cubicBezTo>
                  <a:lnTo>
                    <a:pt x="0" y="32174"/>
                  </a:lnTo>
                  <a:cubicBezTo>
                    <a:pt x="0" y="23641"/>
                    <a:pt x="3390" y="15457"/>
                    <a:pt x="9423" y="9423"/>
                  </a:cubicBezTo>
                  <a:cubicBezTo>
                    <a:pt x="15457" y="3390"/>
                    <a:pt x="23641" y="0"/>
                    <a:pt x="32174" y="0"/>
                  </a:cubicBezTo>
                  <a:close/>
                </a:path>
              </a:pathLst>
            </a:custGeom>
            <a:blipFill>
              <a:blip r:embed="rId4"/>
              <a:stretch>
                <a:fillRect l="-16608" t="0" r="-1660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430780"/>
            <a:ext cx="6443647" cy="244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0"/>
              </a:lnSpc>
            </a:pPr>
            <a:r>
              <a:rPr lang="en-US" sz="8682" spc="-260">
                <a:solidFill>
                  <a:srgbClr val="44291A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NGUỒN CẢM HỨNG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9233" y="981075"/>
            <a:ext cx="331356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6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FINAL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943612"/>
            <a:ext cx="620803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-NIỀM  YÊU THÍCH VỀ NHỮNG BỘ PHIM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9233" y="6616879"/>
            <a:ext cx="620803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-SỰ YÊU THÍCH ĐỐI VỚI ĐẤT NƯỚC NHẬT BẢN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9233" y="7655104"/>
            <a:ext cx="620803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-MỌT PHẦN LÀ DO ĐÃ LÀM NHIỀU WEB VỀ XEM ANIME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3" t="-29638" r="-19867" b="-140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9745"/>
            <a:ext cx="18802369" cy="10406745"/>
          </a:xfrm>
          <a:custGeom>
            <a:avLst/>
            <a:gdLst/>
            <a:ahLst/>
            <a:cxnLst/>
            <a:rect r="r" b="b" t="t" l="l"/>
            <a:pathLst>
              <a:path h="10406745" w="18802369">
                <a:moveTo>
                  <a:pt x="0" y="0"/>
                </a:moveTo>
                <a:lnTo>
                  <a:pt x="18802369" y="0"/>
                </a:lnTo>
                <a:lnTo>
                  <a:pt x="18802369" y="10406745"/>
                </a:lnTo>
                <a:lnTo>
                  <a:pt x="0" y="10406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3" r="0" b="-7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1452" y="3546125"/>
            <a:ext cx="14165097" cy="239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4"/>
              </a:lnSpc>
            </a:pPr>
            <a:r>
              <a:rPr lang="en-US" sz="16813" spc="-504">
                <a:solidFill>
                  <a:srgbClr val="FFF5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demo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40814" y="6939255"/>
            <a:ext cx="10006373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55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KHANG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0333" y="598814"/>
            <a:ext cx="8363324" cy="9089372"/>
            <a:chOff x="0" y="0"/>
            <a:chExt cx="2202686" cy="23939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2686" cy="2393909"/>
            </a:xfrm>
            <a:custGeom>
              <a:avLst/>
              <a:gdLst/>
              <a:ahLst/>
              <a:cxnLst/>
              <a:rect r="r" b="b" t="t" l="l"/>
              <a:pathLst>
                <a:path h="2393909" w="2202686">
                  <a:moveTo>
                    <a:pt x="26845" y="0"/>
                  </a:moveTo>
                  <a:lnTo>
                    <a:pt x="2175841" y="0"/>
                  </a:lnTo>
                  <a:cubicBezTo>
                    <a:pt x="2190667" y="0"/>
                    <a:pt x="2202686" y="12019"/>
                    <a:pt x="2202686" y="26845"/>
                  </a:cubicBezTo>
                  <a:lnTo>
                    <a:pt x="2202686" y="2367063"/>
                  </a:lnTo>
                  <a:cubicBezTo>
                    <a:pt x="2202686" y="2374183"/>
                    <a:pt x="2199858" y="2381011"/>
                    <a:pt x="2194824" y="2386046"/>
                  </a:cubicBezTo>
                  <a:cubicBezTo>
                    <a:pt x="2189789" y="2391080"/>
                    <a:pt x="2182961" y="2393909"/>
                    <a:pt x="2175841" y="2393909"/>
                  </a:cubicBezTo>
                  <a:lnTo>
                    <a:pt x="26845" y="2393909"/>
                  </a:lnTo>
                  <a:cubicBezTo>
                    <a:pt x="12019" y="2393909"/>
                    <a:pt x="0" y="2381890"/>
                    <a:pt x="0" y="2367063"/>
                  </a:cubicBezTo>
                  <a:lnTo>
                    <a:pt x="0" y="26845"/>
                  </a:lnTo>
                  <a:cubicBezTo>
                    <a:pt x="0" y="19725"/>
                    <a:pt x="2828" y="12897"/>
                    <a:pt x="7863" y="7863"/>
                  </a:cubicBezTo>
                  <a:cubicBezTo>
                    <a:pt x="12897" y="2828"/>
                    <a:pt x="19725" y="0"/>
                    <a:pt x="26845" y="0"/>
                  </a:cubicBezTo>
                  <a:close/>
                </a:path>
              </a:pathLst>
            </a:custGeom>
            <a:solidFill>
              <a:srgbClr val="F5EC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202686" cy="244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85110" y="3029594"/>
            <a:ext cx="1892571" cy="189257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77681" y="3029594"/>
            <a:ext cx="1892571" cy="18925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70252" y="3029594"/>
            <a:ext cx="1892571" cy="18925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77681" y="5381625"/>
            <a:ext cx="1892571" cy="189257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70252" y="7274196"/>
            <a:ext cx="1892571" cy="189257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392006" y="3747280"/>
            <a:ext cx="125893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 spc="-7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Thriller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39843" y="3671080"/>
            <a:ext cx="135338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5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Psychological Drama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185110" y="5381625"/>
            <a:ext cx="1892571" cy="189257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09233" y="2990850"/>
            <a:ext cx="7124966" cy="269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10400" spc="-312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Film Summary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9233" y="981075"/>
            <a:ext cx="331356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6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RAMPAGE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896350"/>
            <a:ext cx="250581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63">
                <a:solidFill>
                  <a:srgbClr val="FFF5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ACTION SERIES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9233" y="8362315"/>
            <a:ext cx="25252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Feb 11th, 2025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41167" y="1295400"/>
            <a:ext cx="6621656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former shadow soldier returns to his hometown to seek revenge on the syndicate that destroyed his family, but his revenge turns into a struggle to save the innocent.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41167" y="3747280"/>
            <a:ext cx="9439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b="true" sz="2400" spc="-7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Genre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01927" y="3747280"/>
            <a:ext cx="125893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Action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41167" y="5705195"/>
            <a:ext cx="94394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b="true" sz="2400" spc="-7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Visual Style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94498" y="6099311"/>
            <a:ext cx="125893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Dark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077681" y="7274196"/>
            <a:ext cx="1892571" cy="189257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500" r="0" b="-1250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5128661" y="7991882"/>
            <a:ext cx="157575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 spc="-7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Cinematic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1185110" y="7274196"/>
            <a:ext cx="1892571" cy="189257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142" y="3575213"/>
            <a:ext cx="8687916" cy="31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42"/>
              </a:lnSpc>
            </a:pPr>
            <a:r>
              <a:rPr lang="en-US" sz="11220" spc="-336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ưu điểm </a:t>
            </a:r>
          </a:p>
          <a:p>
            <a:pPr algn="l">
              <a:lnSpc>
                <a:spcPts val="12342"/>
              </a:lnSpc>
            </a:pPr>
            <a:r>
              <a:rPr lang="en-US" sz="11220" spc="-336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nhược điểm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70333" y="598814"/>
            <a:ext cx="8363324" cy="9089372"/>
            <a:chOff x="0" y="0"/>
            <a:chExt cx="2202686" cy="2393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02686" cy="2393909"/>
            </a:xfrm>
            <a:custGeom>
              <a:avLst/>
              <a:gdLst/>
              <a:ahLst/>
              <a:cxnLst/>
              <a:rect r="r" b="b" t="t" l="l"/>
              <a:pathLst>
                <a:path h="2393909" w="2202686">
                  <a:moveTo>
                    <a:pt x="26845" y="0"/>
                  </a:moveTo>
                  <a:lnTo>
                    <a:pt x="2175841" y="0"/>
                  </a:lnTo>
                  <a:cubicBezTo>
                    <a:pt x="2190667" y="0"/>
                    <a:pt x="2202686" y="12019"/>
                    <a:pt x="2202686" y="26845"/>
                  </a:cubicBezTo>
                  <a:lnTo>
                    <a:pt x="2202686" y="2367063"/>
                  </a:lnTo>
                  <a:cubicBezTo>
                    <a:pt x="2202686" y="2374183"/>
                    <a:pt x="2199858" y="2381011"/>
                    <a:pt x="2194824" y="2386046"/>
                  </a:cubicBezTo>
                  <a:cubicBezTo>
                    <a:pt x="2189789" y="2391080"/>
                    <a:pt x="2182961" y="2393909"/>
                    <a:pt x="2175841" y="2393909"/>
                  </a:cubicBezTo>
                  <a:lnTo>
                    <a:pt x="26845" y="2393909"/>
                  </a:lnTo>
                  <a:cubicBezTo>
                    <a:pt x="12019" y="2393909"/>
                    <a:pt x="0" y="2381890"/>
                    <a:pt x="0" y="2367063"/>
                  </a:cubicBezTo>
                  <a:lnTo>
                    <a:pt x="0" y="26845"/>
                  </a:lnTo>
                  <a:cubicBezTo>
                    <a:pt x="0" y="19725"/>
                    <a:pt x="2828" y="12897"/>
                    <a:pt x="7863" y="7863"/>
                  </a:cubicBezTo>
                  <a:cubicBezTo>
                    <a:pt x="12897" y="2828"/>
                    <a:pt x="19725" y="0"/>
                    <a:pt x="26845" y="0"/>
                  </a:cubicBezTo>
                  <a:close/>
                </a:path>
              </a:pathLst>
            </a:custGeom>
            <a:solidFill>
              <a:srgbClr val="F5EC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202686" cy="2441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09233" y="981075"/>
            <a:ext cx="271504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-6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FINAL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53485" y="981075"/>
            <a:ext cx="250581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spc="-63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ACTION SERIES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17351" y="2068690"/>
            <a:ext cx="218552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26">
                <a:solidFill>
                  <a:srgbClr val="00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ưu điểm: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72006" y="3533385"/>
            <a:ext cx="156798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ĐẸP MẶT</a:t>
            </a:r>
          </a:p>
          <a:p>
            <a:pPr algn="just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DỄ NHÌN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86400" y="3379330"/>
            <a:ext cx="1127261" cy="11272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986400" y="3714360"/>
            <a:ext cx="9963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86248" y="5473296"/>
            <a:ext cx="1127261" cy="112726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051724" y="5787764"/>
            <a:ext cx="9963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92758" y="5627351"/>
            <a:ext cx="242076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NHIỀU THỂ LOẠI PHIM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72006" y="7881730"/>
            <a:ext cx="156798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ĐẦY ĐỦ CHỨC NĂNG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51875" y="7857857"/>
            <a:ext cx="1127261" cy="112726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117351" y="8192887"/>
            <a:ext cx="9963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166462" y="4701771"/>
            <a:ext cx="194640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CHƯA THỂ XEM VIDEO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778993" y="4506590"/>
            <a:ext cx="1127261" cy="112726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844468" y="4862183"/>
            <a:ext cx="9963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1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713517" y="6600557"/>
            <a:ext cx="1127261" cy="112726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778993" y="6878315"/>
            <a:ext cx="9963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 spc="-72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020027" y="6878315"/>
            <a:ext cx="223927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HÌNH ẢNH CHƯA SẮC NÉT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51995" y="2082095"/>
            <a:ext cx="3514915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26">
                <a:solidFill>
                  <a:srgbClr val="00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NHƯỢC ĐIỂM: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3" t="-29638" r="-19867" b="-140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9745"/>
            <a:ext cx="18802369" cy="10406745"/>
          </a:xfrm>
          <a:custGeom>
            <a:avLst/>
            <a:gdLst/>
            <a:ahLst/>
            <a:cxnLst/>
            <a:rect r="r" b="b" t="t" l="l"/>
            <a:pathLst>
              <a:path h="10406745" w="18802369">
                <a:moveTo>
                  <a:pt x="0" y="0"/>
                </a:moveTo>
                <a:lnTo>
                  <a:pt x="18802369" y="0"/>
                </a:lnTo>
                <a:lnTo>
                  <a:pt x="18802369" y="10406745"/>
                </a:lnTo>
                <a:lnTo>
                  <a:pt x="0" y="10406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3" r="0" b="-7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38223" y="3527523"/>
            <a:ext cx="14165097" cy="239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4"/>
              </a:lnSpc>
            </a:pPr>
            <a:r>
              <a:rPr lang="en-US" sz="16813" spc="-504">
                <a:solidFill>
                  <a:srgbClr val="FFF5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40814" y="6939255"/>
            <a:ext cx="10006373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55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KHANG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DAG60Xs4V4E</dc:identifier>
  <dcterms:modified xsi:type="dcterms:W3CDTF">2011-08-01T06:04:30Z</dcterms:modified>
  <cp:revision>1</cp:revision>
  <dc:title>Black Beige Simple Aesthetic The Rampage Presentation</dc:title>
</cp:coreProperties>
</file>